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4" r:id="rId4"/>
    <p:sldId id="265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90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07/11/2019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197328" y="4044552"/>
            <a:ext cx="325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 pitchFamily="34" charset="-78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11441"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D354E64-E73C-4007-82A8-D215DABDCF34}"/>
              </a:ext>
            </a:extLst>
          </p:cNvPr>
          <p:cNvSpPr/>
          <p:nvPr/>
        </p:nvSpPr>
        <p:spPr>
          <a:xfrm rot="5043469">
            <a:off x="1265065" y="-2811687"/>
            <a:ext cx="134954" cy="5220338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11441"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043469">
            <a:off x="-2245842" y="1083615"/>
            <a:ext cx="7967645" cy="5220338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F88D76-72EB-4461-B844-B54075539D87}"/>
              </a:ext>
            </a:extLst>
          </p:cNvPr>
          <p:cNvSpPr txBox="1"/>
          <p:nvPr/>
        </p:nvSpPr>
        <p:spPr>
          <a:xfrm>
            <a:off x="298222" y="1590324"/>
            <a:ext cx="3315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Medo de julgamento</a:t>
            </a: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4724324" y="1595732"/>
            <a:ext cx="2743351" cy="2743349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4081312" y="4461950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15</Words>
  <Application>Microsoft Office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Dubai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14</cp:revision>
  <dcterms:created xsi:type="dcterms:W3CDTF">2019-11-06T20:27:11Z</dcterms:created>
  <dcterms:modified xsi:type="dcterms:W3CDTF">2019-11-08T00:32:28Z</dcterms:modified>
</cp:coreProperties>
</file>